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95" r:id="rId3"/>
    <p:sldId id="296" r:id="rId4"/>
    <p:sldId id="263" r:id="rId5"/>
    <p:sldId id="260" r:id="rId6"/>
    <p:sldId id="264" r:id="rId7"/>
    <p:sldId id="298" r:id="rId8"/>
    <p:sldId id="265" r:id="rId9"/>
    <p:sldId id="268" r:id="rId10"/>
    <p:sldId id="269" r:id="rId11"/>
    <p:sldId id="266" r:id="rId12"/>
    <p:sldId id="267" r:id="rId13"/>
    <p:sldId id="276" r:id="rId14"/>
    <p:sldId id="270" r:id="rId15"/>
    <p:sldId id="272" r:id="rId16"/>
    <p:sldId id="275" r:id="rId17"/>
    <p:sldId id="273" r:id="rId18"/>
    <p:sldId id="274" r:id="rId19"/>
    <p:sldId id="280" r:id="rId20"/>
    <p:sldId id="281" r:id="rId21"/>
    <p:sldId id="283" r:id="rId22"/>
    <p:sldId id="282" r:id="rId23"/>
    <p:sldId id="277" r:id="rId24"/>
    <p:sldId id="278" r:id="rId25"/>
    <p:sldId id="279" r:id="rId26"/>
    <p:sldId id="271" r:id="rId27"/>
    <p:sldId id="285" r:id="rId28"/>
    <p:sldId id="286" r:id="rId29"/>
    <p:sldId id="288" r:id="rId30"/>
    <p:sldId id="289" r:id="rId31"/>
    <p:sldId id="287" r:id="rId32"/>
    <p:sldId id="292" r:id="rId33"/>
    <p:sldId id="291" r:id="rId34"/>
    <p:sldId id="293" r:id="rId35"/>
    <p:sldId id="28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0EB19-116D-40D3-BA8C-F1F98F3D4944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2F345-FBAB-4043-8504-D22CFA7FF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8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2F345-FBAB-4043-8504-D22CFA7FFA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SMART CAR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22783" y="4708157"/>
            <a:ext cx="3550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TEAM:- </a:t>
            </a:r>
            <a:r>
              <a:rPr lang="en-US" dirty="0" smtClean="0"/>
              <a:t>The Defenders</a:t>
            </a:r>
            <a:r>
              <a:rPr lang="en-US" dirty="0" smtClean="0"/>
              <a:t>(SC2)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Milin</a:t>
            </a:r>
            <a:r>
              <a:rPr lang="en-US" dirty="0" smtClean="0"/>
              <a:t> Parekh</a:t>
            </a:r>
          </a:p>
          <a:p>
            <a:r>
              <a:rPr lang="en-US" dirty="0" err="1" smtClean="0"/>
              <a:t>Viraj</a:t>
            </a:r>
            <a:r>
              <a:rPr lang="en-US" dirty="0" smtClean="0"/>
              <a:t> </a:t>
            </a:r>
            <a:r>
              <a:rPr lang="en-US" dirty="0" err="1" smtClean="0"/>
              <a:t>hapaliya</a:t>
            </a:r>
            <a:endParaRPr lang="en-US" dirty="0" smtClean="0"/>
          </a:p>
          <a:p>
            <a:r>
              <a:rPr lang="en-US" dirty="0" err="1" smtClean="0"/>
              <a:t>Gaurang</a:t>
            </a:r>
            <a:r>
              <a:rPr lang="en-US" dirty="0" smtClean="0"/>
              <a:t> </a:t>
            </a:r>
            <a:r>
              <a:rPr lang="en-US" dirty="0" err="1" smtClean="0"/>
              <a:t>joshi</a:t>
            </a:r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57837" y="5123656"/>
            <a:ext cx="310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city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Smart Driving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4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output 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1" y="1661374"/>
            <a:ext cx="11101588" cy="4855335"/>
          </a:xfrm>
        </p:spPr>
      </p:pic>
    </p:spTree>
    <p:extLst>
      <p:ext uri="{BB962C8B-B14F-4D97-AF65-F5344CB8AC3E}">
        <p14:creationId xmlns:p14="http://schemas.microsoft.com/office/powerpoint/2010/main" val="328996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Trapezoidal mask to filter other lane ‘s footage.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" y="1775975"/>
            <a:ext cx="11642501" cy="4869524"/>
          </a:xfrm>
        </p:spPr>
      </p:pic>
    </p:spTree>
    <p:extLst>
      <p:ext uri="{BB962C8B-B14F-4D97-AF65-F5344CB8AC3E}">
        <p14:creationId xmlns:p14="http://schemas.microsoft.com/office/powerpoint/2010/main" val="43732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5" y="141668"/>
            <a:ext cx="11642502" cy="6581104"/>
          </a:xfrm>
        </p:spPr>
      </p:pic>
    </p:spTree>
    <p:extLst>
      <p:ext uri="{BB962C8B-B14F-4D97-AF65-F5344CB8AC3E}">
        <p14:creationId xmlns:p14="http://schemas.microsoft.com/office/powerpoint/2010/main" val="34239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 original picture taken instantly from video.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9" y="1416676"/>
            <a:ext cx="11964473" cy="5550794"/>
          </a:xfrm>
        </p:spPr>
      </p:pic>
    </p:spTree>
    <p:extLst>
      <p:ext uri="{BB962C8B-B14F-4D97-AF65-F5344CB8AC3E}">
        <p14:creationId xmlns:p14="http://schemas.microsoft.com/office/powerpoint/2010/main" val="358396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8" y="452718"/>
            <a:ext cx="11797047" cy="6063992"/>
          </a:xfrm>
        </p:spPr>
      </p:pic>
    </p:spTree>
    <p:extLst>
      <p:ext uri="{BB962C8B-B14F-4D97-AF65-F5344CB8AC3E}">
        <p14:creationId xmlns:p14="http://schemas.microsoft.com/office/powerpoint/2010/main" val="14533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" y="0"/>
            <a:ext cx="11694017" cy="6858000"/>
          </a:xfrm>
        </p:spPr>
      </p:pic>
      <p:sp>
        <p:nvSpPr>
          <p:cNvPr id="5" name="TextBox 4"/>
          <p:cNvSpPr txBox="1"/>
          <p:nvPr/>
        </p:nvSpPr>
        <p:spPr>
          <a:xfrm>
            <a:off x="6040191" y="783651"/>
            <a:ext cx="382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Again the </a:t>
            </a:r>
            <a:r>
              <a:rPr lang="en-US" dirty="0" err="1" smtClean="0"/>
              <a:t>undistortion</a:t>
            </a:r>
            <a:r>
              <a:rPr lang="en-US" dirty="0" smtClean="0"/>
              <a:t> filter is applied to filter out rest of the background so the focus can be  on lane in which we 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Gray conversion of original image as per mentioned In the code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" y="1339403"/>
            <a:ext cx="11771291" cy="5203065"/>
          </a:xfrm>
        </p:spPr>
      </p:pic>
    </p:spTree>
    <p:extLst>
      <p:ext uri="{BB962C8B-B14F-4D97-AF65-F5344CB8AC3E}">
        <p14:creationId xmlns:p14="http://schemas.microsoft.com/office/powerpoint/2010/main" val="30811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0" y="141668"/>
            <a:ext cx="11809926" cy="6542467"/>
          </a:xfrm>
        </p:spPr>
      </p:pic>
    </p:spTree>
    <p:extLst>
      <p:ext uri="{BB962C8B-B14F-4D97-AF65-F5344CB8AC3E}">
        <p14:creationId xmlns:p14="http://schemas.microsoft.com/office/powerpoint/2010/main" val="21930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89"/>
            <a:ext cx="12192000" cy="6297769"/>
          </a:xfrm>
        </p:spPr>
      </p:pic>
    </p:spTree>
    <p:extLst>
      <p:ext uri="{BB962C8B-B14F-4D97-AF65-F5344CB8AC3E}">
        <p14:creationId xmlns:p14="http://schemas.microsoft.com/office/powerpoint/2010/main" val="96179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DIALATION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0462"/>
            <a:ext cx="12191999" cy="5737538"/>
          </a:xfrm>
        </p:spPr>
      </p:pic>
    </p:spTree>
    <p:extLst>
      <p:ext uri="{BB962C8B-B14F-4D97-AF65-F5344CB8AC3E}">
        <p14:creationId xmlns:p14="http://schemas.microsoft.com/office/powerpoint/2010/main" val="372927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mirror replaced by the cameras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now be able to get the processed output.</a:t>
            </a:r>
          </a:p>
          <a:p>
            <a:r>
              <a:rPr lang="en-US" dirty="0" smtClean="0"/>
              <a:t>While changing lane in in speed on highway even the car coming from far point in speed matters. So this cameras will be able to detect that cars even , eliminating the threat.</a:t>
            </a:r>
          </a:p>
          <a:p>
            <a:r>
              <a:rPr lang="en-US" dirty="0" smtClean="0"/>
              <a:t>Clear monochrome vision in night time .</a:t>
            </a:r>
          </a:p>
          <a:p>
            <a:r>
              <a:rPr lang="en-US" dirty="0" smtClean="0"/>
              <a:t>Better </a:t>
            </a:r>
            <a:r>
              <a:rPr lang="en-US" dirty="0"/>
              <a:t>q</a:t>
            </a:r>
            <a:r>
              <a:rPr lang="en-US" dirty="0" smtClean="0"/>
              <a:t>uality then regular camera</a:t>
            </a:r>
          </a:p>
          <a:p>
            <a:r>
              <a:rPr lang="en-US" dirty="0" smtClean="0"/>
              <a:t>Cheaper in cost.</a:t>
            </a:r>
          </a:p>
        </p:txBody>
      </p:sp>
    </p:spTree>
    <p:extLst>
      <p:ext uri="{BB962C8B-B14F-4D97-AF65-F5344CB8AC3E}">
        <p14:creationId xmlns:p14="http://schemas.microsoft.com/office/powerpoint/2010/main" val="13451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548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Erosion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735"/>
            <a:ext cx="12192000" cy="5660265"/>
          </a:xfrm>
        </p:spPr>
      </p:pic>
    </p:spTree>
    <p:extLst>
      <p:ext uri="{BB962C8B-B14F-4D97-AF65-F5344CB8AC3E}">
        <p14:creationId xmlns:p14="http://schemas.microsoft.com/office/powerpoint/2010/main" val="213184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907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" y="90152"/>
            <a:ext cx="11951593" cy="6767848"/>
          </a:xfrm>
        </p:spPr>
      </p:pic>
    </p:spTree>
    <p:extLst>
      <p:ext uri="{BB962C8B-B14F-4D97-AF65-F5344CB8AC3E}">
        <p14:creationId xmlns:p14="http://schemas.microsoft.com/office/powerpoint/2010/main" val="268022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76948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7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Judgement</a:t>
            </a:r>
            <a:r>
              <a:rPr lang="en-US" dirty="0" smtClean="0"/>
              <a:t>:-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983"/>
            <a:ext cx="12192000" cy="5724659"/>
          </a:xfrm>
        </p:spPr>
      </p:pic>
      <p:sp>
        <p:nvSpPr>
          <p:cNvPr id="5" name="TextBox 4"/>
          <p:cNvSpPr txBox="1"/>
          <p:nvPr/>
        </p:nvSpPr>
        <p:spPr>
          <a:xfrm>
            <a:off x="5031065" y="141458"/>
            <a:ext cx="7160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the red marker is the reference marker  right at the </a:t>
            </a:r>
            <a:r>
              <a:rPr lang="en-US" dirty="0" err="1" smtClean="0"/>
              <a:t>cente</a:t>
            </a:r>
            <a:endParaRPr lang="en-US" dirty="0" smtClean="0"/>
          </a:p>
          <a:p>
            <a:r>
              <a:rPr lang="en-US" dirty="0" smtClean="0"/>
              <a:t>Of the  input frame ,kept there to compare the generated </a:t>
            </a:r>
          </a:p>
          <a:p>
            <a:r>
              <a:rPr lang="en-US" dirty="0" smtClean="0"/>
              <a:t>marker to predict turns.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6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65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4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8502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Precautionary alert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collision alert by gradually applying slow brakes.</a:t>
            </a:r>
          </a:p>
          <a:p>
            <a:r>
              <a:rPr lang="en-US" dirty="0" smtClean="0"/>
              <a:t>Sideways collision alert even airbag deployment on arriving of a speedy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4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display of turn prediction.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282"/>
            <a:ext cx="11835685" cy="5505718"/>
          </a:xfrm>
        </p:spPr>
      </p:pic>
    </p:spTree>
    <p:extLst>
      <p:ext uri="{BB962C8B-B14F-4D97-AF65-F5344CB8AC3E}">
        <p14:creationId xmlns:p14="http://schemas.microsoft.com/office/powerpoint/2010/main" val="9177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sul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54546"/>
            <a:ext cx="10792496" cy="6093854"/>
          </a:xfrm>
        </p:spPr>
      </p:pic>
    </p:spTree>
    <p:extLst>
      <p:ext uri="{BB962C8B-B14F-4D97-AF65-F5344CB8AC3E}">
        <p14:creationId xmlns:p14="http://schemas.microsoft.com/office/powerpoint/2010/main" val="141350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 &amp;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board</a:t>
            </a:r>
          </a:p>
          <a:p>
            <a:r>
              <a:rPr lang="en-US" dirty="0" smtClean="0"/>
              <a:t>Raspberry pi board</a:t>
            </a:r>
          </a:p>
          <a:p>
            <a:r>
              <a:rPr lang="en-US" dirty="0" smtClean="0"/>
              <a:t>USB cameras’</a:t>
            </a:r>
          </a:p>
          <a:p>
            <a:r>
              <a:rPr lang="en-US" dirty="0" smtClean="0"/>
              <a:t>MATLAB software (image/ video processing tool)</a:t>
            </a:r>
          </a:p>
          <a:p>
            <a:r>
              <a:rPr lang="en-US" dirty="0" smtClean="0"/>
              <a:t>Ultrasonic sensors</a:t>
            </a:r>
          </a:p>
          <a:p>
            <a:r>
              <a:rPr lang="en-US" dirty="0" smtClean="0"/>
              <a:t>Motor driver</a:t>
            </a:r>
          </a:p>
          <a:p>
            <a:r>
              <a:rPr lang="en-US" dirty="0" smtClean="0"/>
              <a:t>Remote controlled robot car to depict the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43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 mapping of the road while changing the lane the predicted output may be </a:t>
            </a:r>
            <a:r>
              <a:rPr lang="en-US" dirty="0" err="1" smtClean="0"/>
              <a:t>confusional</a:t>
            </a:r>
            <a:r>
              <a:rPr lang="en-US" dirty="0"/>
              <a:t> </a:t>
            </a:r>
            <a:r>
              <a:rPr lang="en-US" dirty="0" smtClean="0"/>
              <a:t>and we are working on it.</a:t>
            </a:r>
          </a:p>
          <a:p>
            <a:r>
              <a:rPr lang="en-US" dirty="0" smtClean="0"/>
              <a:t>Moreover  every where the road is not same, thus  that is hard for the computer to judge.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0779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Smart car/ driverless car/ self driving car, multiple  names for a same  desired result people want  so here we have shown you all an easy way to deal with major break through /shown one more possibilities of developing a self driving car.</a:t>
            </a:r>
          </a:p>
          <a:p>
            <a:r>
              <a:rPr lang="en-US" dirty="0" smtClean="0"/>
              <a:t>Further multiple advancements can be added into it like sign detection , unusual motion detection ,car detection, and  can help make </a:t>
            </a:r>
            <a:r>
              <a:rPr lang="en-US" dirty="0"/>
              <a:t> </a:t>
            </a:r>
            <a:r>
              <a:rPr lang="en-US" dirty="0" smtClean="0"/>
              <a:t>drive smooth and efficient ,and we all know what the future is about to emblaze us with.</a:t>
            </a:r>
          </a:p>
          <a:p>
            <a:r>
              <a:rPr lang="en-US" dirty="0" smtClean="0"/>
              <a:t>In the same module which we used this all features can be added with no extra hardware addition.</a:t>
            </a:r>
          </a:p>
          <a:p>
            <a:r>
              <a:rPr lang="en-US" dirty="0" smtClean="0"/>
              <a:t>Mainly you all know the </a:t>
            </a:r>
            <a:r>
              <a:rPr lang="en-US" dirty="0" err="1" smtClean="0"/>
              <a:t>google</a:t>
            </a:r>
            <a:r>
              <a:rPr lang="en-US" dirty="0" smtClean="0"/>
              <a:t> self driving car and electric car of tesla , by </a:t>
            </a:r>
            <a:r>
              <a:rPr lang="en-US" dirty="0" err="1" smtClean="0"/>
              <a:t>Elon</a:t>
            </a:r>
            <a:r>
              <a:rPr lang="en-US" dirty="0" smtClean="0"/>
              <a:t> musk.</a:t>
            </a:r>
          </a:p>
        </p:txBody>
      </p:sp>
    </p:spTree>
    <p:extLst>
      <p:ext uri="{BB962C8B-B14F-4D97-AF65-F5344CB8AC3E}">
        <p14:creationId xmlns:p14="http://schemas.microsoft.com/office/powerpoint/2010/main" val="2068564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03313" y="2967335"/>
            <a:ext cx="89465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430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Mirrors before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5910" y="1853249"/>
            <a:ext cx="10604311" cy="473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506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Mirrors Now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4024" y="1992573"/>
            <a:ext cx="1079537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000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600" dirty="0" smtClean="0"/>
              <a:t>LANE</a:t>
            </a:r>
          </a:p>
          <a:p>
            <a:pPr marL="0" indent="0">
              <a:buNone/>
            </a:pPr>
            <a:r>
              <a:rPr lang="en-US" sz="9600" dirty="0" smtClean="0"/>
              <a:t>DETECTION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6116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software  processed output of the </a:t>
            </a:r>
            <a:r>
              <a:rPr lang="en-US" dirty="0" err="1" smtClean="0"/>
              <a:t>simulatory</a:t>
            </a:r>
            <a:r>
              <a:rPr lang="en-US" dirty="0" smtClean="0"/>
              <a:t> system can be implemented to a hardware using raspberry pi board and a camera on it  where the same code written in the laptop will run.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For detecting the Road &amp; the lane we need a video input whether pre stored or live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21" y="1635617"/>
            <a:ext cx="10526310" cy="5100033"/>
          </a:xfrm>
        </p:spPr>
      </p:pic>
    </p:spTree>
    <p:extLst>
      <p:ext uri="{BB962C8B-B14F-4D97-AF65-F5344CB8AC3E}">
        <p14:creationId xmlns:p14="http://schemas.microsoft.com/office/powerpoint/2010/main" val="321757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1049</TotalTime>
  <Words>473</Words>
  <Application>Microsoft Office PowerPoint</Application>
  <PresentationFormat>Widescreen</PresentationFormat>
  <Paragraphs>53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Century Gothic</vt:lpstr>
      <vt:lpstr>Wingdings 3</vt:lpstr>
      <vt:lpstr>Ion</vt:lpstr>
      <vt:lpstr>SMART CAR </vt:lpstr>
      <vt:lpstr>Side mirror replaced by the cameras</vt:lpstr>
      <vt:lpstr>Precautionary alert system</vt:lpstr>
      <vt:lpstr>Mirrors before</vt:lpstr>
      <vt:lpstr>Mirrors Now</vt:lpstr>
      <vt:lpstr>PowerPoint Presentation</vt:lpstr>
      <vt:lpstr>PowerPoint Presentation</vt:lpstr>
      <vt:lpstr>PowerPoint Presentation</vt:lpstr>
      <vt:lpstr>For detecting the Road &amp; the lane we need a video input whether pre stored or live</vt:lpstr>
      <vt:lpstr>Video output path</vt:lpstr>
      <vt:lpstr>Trapezoidal mask to filter other lane ‘s footage.</vt:lpstr>
      <vt:lpstr>PowerPoint Presentation</vt:lpstr>
      <vt:lpstr>The original picture taken instantly from video.</vt:lpstr>
      <vt:lpstr>PowerPoint Presentation</vt:lpstr>
      <vt:lpstr>PowerPoint Presentation</vt:lpstr>
      <vt:lpstr>Gray conversion of original image as per mentioned In the code</vt:lpstr>
      <vt:lpstr>PowerPoint Presentation</vt:lpstr>
      <vt:lpstr>PowerPoint Presentation</vt:lpstr>
      <vt:lpstr>DIALATION PROCESS</vt:lpstr>
      <vt:lpstr>PowerPoint Presentation</vt:lpstr>
      <vt:lpstr>Erosion process</vt:lpstr>
      <vt:lpstr>PowerPoint Presentation</vt:lpstr>
      <vt:lpstr>PowerPoint Presentation</vt:lpstr>
      <vt:lpstr>PowerPoint Presentation</vt:lpstr>
      <vt:lpstr>PowerPoint Presentation</vt:lpstr>
      <vt:lpstr>Judgement:-</vt:lpstr>
      <vt:lpstr>PowerPoint Presentation</vt:lpstr>
      <vt:lpstr>PowerPoint Presentation</vt:lpstr>
      <vt:lpstr>PowerPoint Presentation</vt:lpstr>
      <vt:lpstr>Actual display of turn prediction.</vt:lpstr>
      <vt:lpstr>PowerPoint Presentation</vt:lpstr>
      <vt:lpstr>Tools  &amp; Technologies</vt:lpstr>
      <vt:lpstr>Challenges:-</vt:lpstr>
      <vt:lpstr>Future Scope:-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FEELTAR</dc:title>
  <dc:creator>Windows User</dc:creator>
  <cp:lastModifiedBy>Windows User</cp:lastModifiedBy>
  <cp:revision>39</cp:revision>
  <dcterms:created xsi:type="dcterms:W3CDTF">2017-09-03T15:33:14Z</dcterms:created>
  <dcterms:modified xsi:type="dcterms:W3CDTF">2018-03-04T07:47:26Z</dcterms:modified>
</cp:coreProperties>
</file>